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83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96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65847-002F-4A73-89BD-F17DA24A4AA9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2FD8B-C64E-4E71-9A75-3CA2783B0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0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2FD8B-C64E-4E71-9A75-3CA2783B03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0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D67-1879-4F64-81AC-7030901A9886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8B72-628D-419F-888C-11B6F7EBF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D67-1879-4F64-81AC-7030901A9886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8B72-628D-419F-888C-11B6F7EBF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D67-1879-4F64-81AC-7030901A9886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8B72-628D-419F-888C-11B6F7EBF96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D67-1879-4F64-81AC-7030901A9886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8B72-628D-419F-888C-11B6F7EBF96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D67-1879-4F64-81AC-7030901A9886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8B72-628D-419F-888C-11B6F7EBF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D67-1879-4F64-81AC-7030901A9886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8B72-628D-419F-888C-11B6F7EBF9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D67-1879-4F64-81AC-7030901A9886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8B72-628D-419F-888C-11B6F7EBF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D67-1879-4F64-81AC-7030901A9886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8B72-628D-419F-888C-11B6F7EBF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D67-1879-4F64-81AC-7030901A9886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8B72-628D-419F-888C-11B6F7EBF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D67-1879-4F64-81AC-7030901A9886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8B72-628D-419F-888C-11B6F7EBF96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D67-1879-4F64-81AC-7030901A9886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8B72-628D-419F-888C-11B6F7EBF9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45CD67-1879-4F64-81AC-7030901A9886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04E8B72-628D-419F-888C-11B6F7EBF9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4824535"/>
          </a:xfrm>
        </p:spPr>
        <p:txBody>
          <a:bodyPr>
            <a:normAutofit/>
          </a:bodyPr>
          <a:lstStyle/>
          <a:p>
            <a:pPr indent="449580">
              <a:spcAft>
                <a:spcPts val="0"/>
              </a:spcAft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 участии МБУЗ ЦРБ </a:t>
            </a: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Тарасовского </a:t>
            </a: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района в реализации национальных проектов «Здравоохранение» и «Демография». </a:t>
            </a:r>
            <a:r>
              <a:rPr lang="ru-RU" sz="4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4000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4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24">
        <p:fade/>
      </p:transition>
    </mc:Choice>
    <mc:Fallback xmlns="">
      <p:transition spd="slow" advTm="47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В </a:t>
            </a:r>
            <a:r>
              <a:rPr lang="ru-RU" sz="2400" dirty="0">
                <a:latin typeface="Times New Roman"/>
                <a:ea typeface="Times New Roman"/>
              </a:rPr>
              <a:t>Тарасовском районе 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единовременные компенсационные выплаты в размере 1 миллиона рублей </a:t>
            </a:r>
            <a:r>
              <a:rPr lang="ru-RU" sz="2400" dirty="0" smtClean="0">
                <a:latin typeface="Times New Roman"/>
                <a:ea typeface="Times New Roman"/>
              </a:rPr>
              <a:t>получили 19 молодых  врачей.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pic>
        <p:nvPicPr>
          <p:cNvPr id="2050" name="Picture 2" descr="C:\Users\Пользователь\Desktop\Сухина Т.А\Аналит справки\Информацитя для журнала\Для буклета\молодые специалисты\фото 1\IMG_3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2525961" cy="37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Сухина Т.А\Аналит справки\Информацитя для журнала\Для буклета\молодые специалисты\фото 1\IMG_3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2900537" cy="193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Сухина Т.А\Аналит справки\Информацитя для журнала\Для буклета\молодые специалисты\фото 1\IMG_3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57" y="4725144"/>
            <a:ext cx="2766069" cy="18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ownloads\Безымянн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564905"/>
            <a:ext cx="2736305" cy="40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154">
        <p:fade/>
      </p:transition>
    </mc:Choice>
    <mc:Fallback xmlns="">
      <p:transition spd="slow" advTm="411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392488"/>
          </a:xfrm>
        </p:spPr>
        <p:txBody>
          <a:bodyPr>
            <a:normAutofit/>
          </a:bodyPr>
          <a:lstStyle/>
          <a:p>
            <a:pPr indent="342265" algn="just"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ФГБОУ ВПО «</a:t>
            </a:r>
            <a:r>
              <a:rPr lang="ru-RU" dirty="0" err="1">
                <a:latin typeface="Times New Roman"/>
                <a:ea typeface="Times New Roman"/>
              </a:rPr>
              <a:t>РостГМУ</a:t>
            </a:r>
            <a:r>
              <a:rPr lang="ru-RU" dirty="0">
                <a:latin typeface="Times New Roman"/>
                <a:ea typeface="Times New Roman"/>
              </a:rPr>
              <a:t>» на целевой основе от МБУЗ «ЦРБ» Тарасовского района обучается 12 студентов по разным специальностям, которым из средств МБУЗ «ЦРБ» Тарасовского района выплачивается стипендия от 500  рублей до 1,5 тысяч рублей.</a:t>
            </a:r>
            <a:endParaRPr lang="ru-RU" sz="2000" dirty="0">
              <a:latin typeface="Times New Roman"/>
              <a:ea typeface="Times New Roman"/>
            </a:endParaRPr>
          </a:p>
          <a:p>
            <a:pPr indent="0" algn="just" fontAlgn="base"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</a:rPr>
              <a:t>	</a:t>
            </a:r>
            <a:r>
              <a:rPr lang="ru-RU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 районе трудится,  практически по всем специальностям, 58 врачей , что позволяет проводить диспансеризацию и профилактические медицинские осмотры взрослого и детского населения своими силами и оказывать помощь соседним районам.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8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978">
        <p:fade/>
      </p:transition>
    </mc:Choice>
    <mc:Fallback xmlns="">
      <p:transition spd="slow" advTm="339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848872" cy="4320480"/>
          </a:xfrm>
        </p:spPr>
        <p:txBody>
          <a:bodyPr>
            <a:normAutofit fontScale="92500"/>
          </a:bodyPr>
          <a:lstStyle/>
          <a:p>
            <a:pPr indent="34226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Создание единого цифрового контура в здравоохранении на основе единой государственной информационной системы здравоохранения (ЕГИСЗ</a:t>
            </a:r>
            <a:r>
              <a:rPr lang="ru-RU" dirty="0" smtClean="0">
                <a:latin typeface="Times New Roman"/>
                <a:ea typeface="Times New Roman"/>
              </a:rPr>
              <a:t>) -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поликлинике  МБУЗ «ЦРБ» Тарасовского района развернута локальная сеть, на каждом рабочем столе врача установлены и подключены к сети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автоматизированные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рабочие места, с помощью которых можно вносить талон амбулаторного пациента с рабочего места врача, видеть расписание приемов и людей, которые записаны на прием, благодаря модулю «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Регистратура».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2018г. п</a:t>
            </a:r>
            <a:r>
              <a:rPr lang="ru-RU" dirty="0" smtClean="0">
                <a:latin typeface="Times New Roman"/>
                <a:ea typeface="Times New Roman"/>
              </a:rPr>
              <a:t>роведен интернет </a:t>
            </a:r>
            <a:r>
              <a:rPr lang="ru-RU" dirty="0">
                <a:latin typeface="Times New Roman"/>
                <a:ea typeface="Times New Roman"/>
              </a:rPr>
              <a:t>в </a:t>
            </a:r>
            <a:r>
              <a:rPr lang="ru-RU" dirty="0" err="1">
                <a:latin typeface="Times New Roman"/>
                <a:ea typeface="Times New Roman"/>
              </a:rPr>
              <a:t>Митякинскую</a:t>
            </a:r>
            <a:r>
              <a:rPr lang="ru-RU" dirty="0">
                <a:latin typeface="Times New Roman"/>
                <a:ea typeface="Times New Roman"/>
              </a:rPr>
              <a:t> участковую больницу и четыре врачебные  амбулатории.  В настоящее время ведутся работы по подключению  их к сети РС ЕГИСЗ. 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004329"/>
      </p:ext>
    </p:extLst>
  </p:cSld>
  <p:clrMapOvr>
    <a:masterClrMapping/>
  </p:clrMapOvr>
  <p:transition spd="slow" advTm="40626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</a:rPr>
              <a:t>В рамках национального проекта «Демография» муниципальным образованием получен социальный автобус, который доставляет людей старше 65 лет в </a:t>
            </a:r>
            <a:r>
              <a:rPr lang="ru-RU" sz="2000" dirty="0" smtClean="0">
                <a:latin typeface="Times New Roman"/>
                <a:ea typeface="Calibri"/>
              </a:rPr>
              <a:t>ЦРБ </a:t>
            </a:r>
            <a:r>
              <a:rPr lang="ru-RU" sz="2000" dirty="0">
                <a:latin typeface="Times New Roman"/>
                <a:ea typeface="Calibri"/>
              </a:rPr>
              <a:t>для медицинского обслуживания. Этой услугой воспользовалось более 200 человек.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931929" cy="2211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00450"/>
            <a:ext cx="4032448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64">
        <p:fade/>
      </p:transition>
    </mc:Choice>
    <mc:Fallback xmlns="">
      <p:transition spd="med" advTm="194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pic>
        <p:nvPicPr>
          <p:cNvPr id="1026" name="Picture 2" descr="C:\Users\Пользователь\Desktop\Сухина Т.А\Аналит справки\Информацитя для журнала\Для буклета\Материальная база\фото 4\больница-0-00-24-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9127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87" y="1820821"/>
            <a:ext cx="6840759" cy="45605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План диспансеризации взрослого населения Тарасовского района  составил на 2019г. 3852 человека, план </a:t>
            </a:r>
            <a:r>
              <a:rPr lang="ru-RU" sz="1800" b="1" dirty="0" err="1">
                <a:latin typeface="Times New Roman" pitchFamily="18" charset="0"/>
                <a:ea typeface="Calibri"/>
                <a:cs typeface="Times New Roman" pitchFamily="18" charset="0"/>
              </a:rPr>
              <a:t>профосмотров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 составил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1530 чел</a:t>
            </a: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    За 8 мес. 2019г. Диспансеризацию прошли 2737 человек,  что составило 74%, </a:t>
            </a:r>
            <a:r>
              <a:rPr lang="ru-RU" sz="18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профосмотры</a:t>
            </a: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– 992 чел., что составило  65%.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065">
        <p:fade/>
      </p:transition>
    </mc:Choice>
    <mc:Fallback xmlns="">
      <p:transition spd="slow" advTm="270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76" y="2132856"/>
            <a:ext cx="5827936" cy="43709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</a:t>
            </a:r>
            <a:r>
              <a:rPr lang="ru-RU" dirty="0" err="1" smtClean="0"/>
              <a:t>ФАПа</a:t>
            </a:r>
            <a:r>
              <a:rPr lang="ru-RU" dirty="0" smtClean="0"/>
              <a:t> в х. </a:t>
            </a:r>
            <a:r>
              <a:rPr lang="ru-RU" dirty="0" err="1" smtClean="0"/>
              <a:t>Ерофеевка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51">
        <p:fade/>
      </p:transition>
    </mc:Choice>
    <mc:Fallback xmlns="">
      <p:transition spd="slow" advTm="62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66" y="2060848"/>
            <a:ext cx="6211978" cy="46589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</a:t>
            </a:r>
            <a:r>
              <a:rPr lang="ru-RU" dirty="0" err="1" smtClean="0"/>
              <a:t>ФАПа</a:t>
            </a:r>
            <a:r>
              <a:rPr lang="ru-RU" dirty="0" smtClean="0"/>
              <a:t> в сл. </a:t>
            </a:r>
            <a:r>
              <a:rPr lang="ru-RU" dirty="0" err="1" smtClean="0"/>
              <a:t>Шарпаевка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0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264696" cy="46985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Открытие </a:t>
            </a:r>
            <a:r>
              <a:rPr lang="ru-RU" dirty="0" err="1" smtClean="0"/>
              <a:t>ФАПа</a:t>
            </a:r>
            <a:r>
              <a:rPr lang="ru-RU" dirty="0" smtClean="0"/>
              <a:t> в п. Малое Полесье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6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91">
        <p:fade/>
      </p:transition>
    </mc:Choice>
    <mc:Fallback xmlns="">
      <p:transition spd="slow" advTm="75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26642"/>
            <a:ext cx="3816424" cy="45087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252728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По региональному проекту «Борьба с сердечно-сосудистыми и онкологическими заболеваниями» в отделение сестринского ухода при Красновской врачебной амбулатории поступило оборудование и   медицинский инвентарь  для ухода за тяжелобольными пациентами на сумму 974,65 тыс. руб. что позволило улучшить уход за больными.  </a:t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597864" cy="45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8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30">
        <p:fade/>
      </p:transition>
    </mc:Choice>
    <mc:Fallback xmlns="">
      <p:transition spd="slow" advTm="104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03698"/>
            <a:ext cx="3384376" cy="46668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631">
        <p:fade/>
      </p:transition>
    </mc:Choice>
    <mc:Fallback xmlns="">
      <p:transition spd="slow" advTm="106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4536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</a:rPr>
              <a:t>рамках реализации национального проекта "Здравоохранение" ведомственной целевой программы развития материально- технической базы детских поликлиник за период </a:t>
            </a:r>
            <a:r>
              <a:rPr lang="ru-RU" dirty="0" smtClean="0">
                <a:latin typeface="Times New Roman"/>
                <a:ea typeface="Times New Roman"/>
              </a:rPr>
              <a:t>2018-2019 г</a:t>
            </a:r>
            <a:r>
              <a:rPr lang="ru-RU" dirty="0">
                <a:latin typeface="Times New Roman"/>
                <a:ea typeface="Times New Roman"/>
              </a:rPr>
              <a:t>. МБУЗ ЦРБ Тарасовского района получено 7 единиц оборудования для медицинского обслуживания </a:t>
            </a:r>
            <a:r>
              <a:rPr lang="ru-RU" dirty="0" smtClean="0">
                <a:latin typeface="Times New Roman"/>
                <a:ea typeface="Times New Roman"/>
              </a:rPr>
              <a:t>детей: электрокардиограф </a:t>
            </a:r>
            <a:r>
              <a:rPr lang="ru-RU" dirty="0">
                <a:latin typeface="Times New Roman"/>
                <a:ea typeface="Times New Roman"/>
              </a:rPr>
              <a:t>с регистрацией электрокардиограмм в ручном и автоматическом режимах, дефибриллятор, два ультразвуковых цифровых диагностических сканера, лампа щелевая, </a:t>
            </a:r>
            <a:r>
              <a:rPr lang="ru-RU" dirty="0" err="1">
                <a:latin typeface="Times New Roman"/>
                <a:ea typeface="Times New Roman"/>
              </a:rPr>
              <a:t>авторефрактометр</a:t>
            </a:r>
            <a:r>
              <a:rPr lang="ru-RU" dirty="0">
                <a:latin typeface="Times New Roman"/>
                <a:ea typeface="Times New Roman"/>
              </a:rPr>
              <a:t>, тонометр компьютеризированный офтальмологический бесконтактный на общую сумму 9 млн. 731,8 тыс. рублей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7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212">
        <p:fade/>
      </p:transition>
    </mc:Choice>
    <mc:Fallback xmlns="">
      <p:transition spd="slow" advTm="392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2448272" cy="43511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8"/>
            <a:ext cx="2448272" cy="4351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2448272" cy="435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85">
        <p:fade/>
      </p:transition>
    </mc:Choice>
    <mc:Fallback xmlns="">
      <p:transition spd="slow" advTm="53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290</TotalTime>
  <Words>364</Words>
  <Application>Microsoft Office PowerPoint</Application>
  <PresentationFormat>Экран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Об участии МБУЗ ЦРБ Тарасовского района в реализации национальных проектов «Здравоохранение» и «Демография».  </vt:lpstr>
      <vt:lpstr>План диспансеризации взрослого населения Тарасовского района  составил на 2019г. 3852 человека, план профосмотров составил 1530 чел.    За 8 мес. 2019г. Диспансеризацию прошли 2737 человек,  что составило 74%, профосмотры – 992 чел., что составило  65%.  </vt:lpstr>
      <vt:lpstr>Открытие ФАПа в х. Ерофеевка</vt:lpstr>
      <vt:lpstr>Открытие ФАПа в сл. Шарпаевка</vt:lpstr>
      <vt:lpstr>Открытие ФАПа в п. Малое Полесье</vt:lpstr>
      <vt:lpstr>По региональному проекту «Борьба с сердечно-сосудистыми и онкологическими заболеваниями» в отделение сестринского ухода при Красновской врачебной амбулатории поступило оборудование и   медицинский инвентарь  для ухода за тяжелобольными пациентами на сумму 974,65 тыс. руб. что позволило улучшить уход за больными.   </vt:lpstr>
      <vt:lpstr>Презентация PowerPoint</vt:lpstr>
      <vt:lpstr> </vt:lpstr>
      <vt:lpstr> </vt:lpstr>
      <vt:lpstr>В Тарасовском районе  единовременные компенсационные выплаты в размере 1 миллиона рублей получили 19 молодых  врачей. </vt:lpstr>
      <vt:lpstr> </vt:lpstr>
      <vt:lpstr> </vt:lpstr>
      <vt:lpstr>В рамках национального проекта «Демография» муниципальным образованием получен социальный автобус, который доставляет людей старше 65 лет в ЦРБ для медицинского обслуживания. Этой услугой воспользовалось более 200 человек. 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докладу «Об участии учреждений здравоохранения Тарасовского района в реализации национальных проектов «Здравоохранение» и «Демография».</dc:title>
  <dc:creator>Татьяна Алексеевна</dc:creator>
  <cp:lastModifiedBy>Татьяна Алексеевна</cp:lastModifiedBy>
  <cp:revision>19</cp:revision>
  <dcterms:created xsi:type="dcterms:W3CDTF">2019-09-23T07:18:09Z</dcterms:created>
  <dcterms:modified xsi:type="dcterms:W3CDTF">2019-09-25T06:38:33Z</dcterms:modified>
</cp:coreProperties>
</file>